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B3465-67BC-E895-E3A6-AEE1A6BF0982}" v="99" dt="2023-03-09T16:01:36.127"/>
    <p1510:client id="{89DA52C4-E2AA-9BC1-BC6E-4B4D8FECEFDA}" v="104" dt="2023-03-10T23:20:45.6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208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40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6112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27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9765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063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310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221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73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5302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058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8808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902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782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098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703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4E74-1C29-4458-8D6F-8DA4CB24D144}" type="datetimeFigureOut">
              <a:rPr lang="es-MX" smtClean="0"/>
              <a:t>09/04/2023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6D4AC55-7D80-4CC5-A196-26A3FC5858A0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7D33F2F8-A7C3-FBA8-5B04-899A1C8E5B6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9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82 Ilustraciones de Contaminación De Aguas - Getty Images">
            <a:extLst>
              <a:ext uri="{FF2B5EF4-FFF2-40B4-BE49-F238E27FC236}">
                <a16:creationId xmlns:a16="http://schemas.microsoft.com/office/drawing/2014/main" id="{B9C77360-6614-36C2-ECAF-8ED38F42B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92" y="816791"/>
            <a:ext cx="5053683" cy="52244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D505D178-0BC2-D5ED-271F-114A2418BA88}"/>
              </a:ext>
            </a:extLst>
          </p:cNvPr>
          <p:cNvSpPr/>
          <p:nvPr/>
        </p:nvSpPr>
        <p:spPr>
          <a:xfrm>
            <a:off x="962642" y="1859339"/>
            <a:ext cx="4066558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Muerte a nuestras aguas</a:t>
            </a:r>
          </a:p>
        </p:txBody>
      </p:sp>
      <p:pic>
        <p:nvPicPr>
          <p:cNvPr id="8" name="Imagen 7" descr="Icono&#10;&#10;Descripción generada automáticamente">
            <a:extLst>
              <a:ext uri="{FF2B5EF4-FFF2-40B4-BE49-F238E27FC236}">
                <a16:creationId xmlns:a16="http://schemas.microsoft.com/office/drawing/2014/main" id="{A8EDAC3F-B00F-C4AB-9EC3-ECDB10F766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111" y="285504"/>
            <a:ext cx="1596159" cy="157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16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375F150-0856-AA4B-4372-E5941DFFADA7}"/>
              </a:ext>
            </a:extLst>
          </p:cNvPr>
          <p:cNvSpPr/>
          <p:nvPr/>
        </p:nvSpPr>
        <p:spPr>
          <a:xfrm>
            <a:off x="2102465" y="393982"/>
            <a:ext cx="8229601" cy="61137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La contaminación de las quebradas que rodean la vereda de Miraflores a causa de los vertimientos domésticos y agrícolas.  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401DDDA-E28A-2B4E-6F1D-EFC071C8BD58}"/>
              </a:ext>
            </a:extLst>
          </p:cNvPr>
          <p:cNvSpPr/>
          <p:nvPr/>
        </p:nvSpPr>
        <p:spPr>
          <a:xfrm>
            <a:off x="828256" y="1223878"/>
            <a:ext cx="11139377" cy="179867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Debido al aumento la población en tiempos de pandemia, familias que migraron hacia las zonas rurales, se encuentran aproximadamente </a:t>
            </a:r>
            <a:r>
              <a:rPr lang="es-CO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 viviendas que descargan sus residuo </a:t>
            </a:r>
            <a:r>
              <a:rPr lang="es-CO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sólidos y líquidos </a:t>
            </a:r>
            <a:r>
              <a:rPr lang="es-CO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forma directa al cauce de la quebrada La Pescada.</a:t>
            </a:r>
            <a:endParaRPr lang="es-MX" dirty="0">
              <a:solidFill>
                <a:schemeClr val="tx1"/>
              </a:solidFill>
              <a:latin typeface="Champagne &amp; Limousines" panose="020B0502020202020204" pitchFamily="34" charset="0"/>
              <a:ea typeface="Champagne &amp; Limousines" panose="020B0502020202020204" pitchFamily="34" charset="0"/>
              <a:cs typeface="Calibri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5AE8425-31D1-1344-52B3-05A948297B35}"/>
              </a:ext>
            </a:extLst>
          </p:cNvPr>
          <p:cNvSpPr/>
          <p:nvPr/>
        </p:nvSpPr>
        <p:spPr>
          <a:xfrm>
            <a:off x="875685" y="3208274"/>
            <a:ext cx="2997039" cy="135869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600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Vertimiento de residuos domésticos y agrícola a las fuentes hídricas ocasionando la contaminación de estas.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5D2F33-6273-BD63-62F7-D0A0780FDFEF}"/>
              </a:ext>
            </a:extLst>
          </p:cNvPr>
          <p:cNvSpPr/>
          <p:nvPr/>
        </p:nvSpPr>
        <p:spPr>
          <a:xfrm>
            <a:off x="888396" y="4781117"/>
            <a:ext cx="3028508" cy="145743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sz="1400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Las nuevas construcciones no tienen conexión a la red de alcantarillado de la vereda, puesto que por la rapidez de la construcción y economía en la misma optaron por la facilidad de verter sus residuos a la quebrada.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644D927-7A31-5F47-C73B-AF967C72266B}"/>
              </a:ext>
            </a:extLst>
          </p:cNvPr>
          <p:cNvSpPr/>
          <p:nvPr/>
        </p:nvSpPr>
        <p:spPr>
          <a:xfrm>
            <a:off x="8714663" y="4375614"/>
            <a:ext cx="2947207" cy="13533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Contaminación de las fuentes hídricas de la cuenca del Rio Suaza que abastece a veredas del municipio de Guadalupe y de Garzón.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0AD62DE-1615-C29E-125E-BB0479E4D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777" y="3241076"/>
            <a:ext cx="3641508" cy="34414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9E3EAB5-A56C-2BF1-01B7-27C1635E3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10" y="261948"/>
            <a:ext cx="892823" cy="8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2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CB14D2C-C59D-D317-F884-93143C3E1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651" y="2719015"/>
            <a:ext cx="6513175" cy="376043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690E8A5-39BB-835A-0BD6-59B80EB1328A}"/>
              </a:ext>
            </a:extLst>
          </p:cNvPr>
          <p:cNvSpPr/>
          <p:nvPr/>
        </p:nvSpPr>
        <p:spPr>
          <a:xfrm>
            <a:off x="1592778" y="1269477"/>
            <a:ext cx="8825545" cy="88033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¿Qué podemos hacer desde nuestra institución educativa para mitigar esta contaminación?  </a:t>
            </a:r>
          </a:p>
        </p:txBody>
      </p:sp>
      <p:pic>
        <p:nvPicPr>
          <p:cNvPr id="1026" name="Picture 2" descr="Niño pensando png imágenes | PNGWing">
            <a:extLst>
              <a:ext uri="{FF2B5EF4-FFF2-40B4-BE49-F238E27FC236}">
                <a16:creationId xmlns:a16="http://schemas.microsoft.com/office/drawing/2014/main" id="{3097F108-1A01-9AD6-145D-BF863FB49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222" y1="32667" x2="37222" y2="32667"/>
                        <a14:foregroundMark x1="55000" y1="29778" x2="55000" y2="29778"/>
                        <a14:foregroundMark x1="53333" y1="30667" x2="53333" y2="3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77" y="2149813"/>
            <a:ext cx="3429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CA02F6A-A3C5-C892-0678-D11B939EA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10" y="261948"/>
            <a:ext cx="892823" cy="8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53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3D13CF0-2F53-33E1-6CF8-676B1644AE76}"/>
              </a:ext>
            </a:extLst>
          </p:cNvPr>
          <p:cNvSpPr/>
          <p:nvPr/>
        </p:nvSpPr>
        <p:spPr>
          <a:xfrm>
            <a:off x="2267643" y="241138"/>
            <a:ext cx="8306323" cy="12225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i="0" dirty="0">
                <a:solidFill>
                  <a:srgbClr val="0F0F0F"/>
                </a:solidFill>
                <a:effectLst/>
                <a:latin typeface="YouTube Sans"/>
              </a:rPr>
              <a:t>EVALUACIÓN DEL IMPACTO CAUSADO AL RECURSO HÍDRICO POR LOS RESIDUOS SÓLIDOS Y VERTIMIENTOS - COVID 19.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6A0EF45-2D4F-640F-51AC-C8B17B32E81E}"/>
              </a:ext>
            </a:extLst>
          </p:cNvPr>
          <p:cNvSpPr/>
          <p:nvPr/>
        </p:nvSpPr>
        <p:spPr>
          <a:xfrm>
            <a:off x="842598" y="1757350"/>
            <a:ext cx="2377258" cy="30578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Efectos: </a:t>
            </a:r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Contaminación de las fuentes hídricas generando malos olores, malestares estomacales para quienes consumen agua de la quebrada y principal fuente de vectores de enfermedades.  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FA22E8C-CD93-1604-8FA5-C666F356CF88}"/>
              </a:ext>
            </a:extLst>
          </p:cNvPr>
          <p:cNvSpPr/>
          <p:nvPr/>
        </p:nvSpPr>
        <p:spPr>
          <a:xfrm>
            <a:off x="693556" y="5041358"/>
            <a:ext cx="2675342" cy="13308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Causas: </a:t>
            </a:r>
            <a:r>
              <a:rPr lang="es-MX" dirty="0">
                <a:solidFill>
                  <a:srgbClr val="000000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  <a:cs typeface="Calibri"/>
              </a:rPr>
              <a:t>Viviendas sin conexión al alcantarillado, falta de conciencia ambiental de los habitantes.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68DCE1-1AD2-88D8-CD17-28D90068B336}"/>
              </a:ext>
            </a:extLst>
          </p:cNvPr>
          <p:cNvSpPr/>
          <p:nvPr/>
        </p:nvSpPr>
        <p:spPr>
          <a:xfrm>
            <a:off x="8350383" y="1786222"/>
            <a:ext cx="3392884" cy="368936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solidFill>
                  <a:schemeClr val="tx1"/>
                </a:solidFill>
                <a:latin typeface="Arial" panose="020B0604020202020204" pitchFamily="34" charset="0"/>
                <a:ea typeface="Champagne &amp; Limousines" panose="020B0502020202020204" pitchFamily="34" charset="0"/>
                <a:cs typeface="Arial" panose="020B0604020202020204" pitchFamily="34" charset="0"/>
              </a:rPr>
              <a:t>Problema:  </a:t>
            </a:r>
            <a:r>
              <a:rPr lang="es-CO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recurso hídrico de las quebradas la Pescada y La </a:t>
            </a:r>
            <a:r>
              <a:rPr lang="es-CO" sz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Miguela</a:t>
            </a:r>
            <a:r>
              <a:rPr lang="es-CO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es empleado en el sector agropecuario y doméstico, de allí que el fluido deba cumplir con unas condiciones de calidad, principalmente desde el punto de vista fisicoquímico y microbiológico. </a:t>
            </a:r>
            <a:endParaRPr lang="es-CO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Estudiantes, padres de familia y en general la comunidad base de Miraflores, compuesta por la población del centro poblado y veredas aledañas, han venido evidenciando vertimientos directos a las quebradas, de nuevas construcciones de familias que, a raíz de la emergencia sanitaria, se han asentado en la zona y no cuentan con conexión al sistema de alcantarillado.</a:t>
            </a:r>
            <a:endParaRPr lang="es-CO" sz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4640D8F-988E-6ACF-F4B5-12D8D91E4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047" y="2203850"/>
            <a:ext cx="4341556" cy="28541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D9F21A9-4CF7-13D7-6828-8A074CD61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10" y="261948"/>
            <a:ext cx="892823" cy="8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00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056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057" name="Straight Connector 2056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8" name="Straight Connector 2057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59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0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1" name="Isosceles Triangle 2060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2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3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4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65" name="Isosceles Triangle 2064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050" name="Picture 2" descr="Aplausos png imágenes | PNGWing">
            <a:extLst>
              <a:ext uri="{FF2B5EF4-FFF2-40B4-BE49-F238E27FC236}">
                <a16:creationId xmlns:a16="http://schemas.microsoft.com/office/drawing/2014/main" id="{DF87448E-70F8-D8BB-6A4E-F2F2EA04A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8889" l="3333" r="94167">
                        <a14:foregroundMark x1="17500" y1="7500" x2="17500" y2="7500"/>
                        <a14:foregroundMark x1="80833" y1="7222" x2="80833" y2="7222"/>
                        <a14:foregroundMark x1="94722" y1="31111" x2="94722" y2="31111"/>
                        <a14:foregroundMark x1="76944" y1="13056" x2="76944" y2="13056"/>
                        <a14:foregroundMark x1="76944" y1="8333" x2="76944" y2="8333"/>
                        <a14:foregroundMark x1="78333" y1="2500" x2="78333" y2="2500"/>
                        <a14:foregroundMark x1="76944" y1="15556" x2="76944" y2="15556"/>
                        <a14:foregroundMark x1="75278" y1="18333" x2="75278" y2="18333"/>
                        <a14:foregroundMark x1="73611" y1="94722" x2="73611" y2="94722"/>
                        <a14:foregroundMark x1="31944" y1="92778" x2="31944" y2="92778"/>
                        <a14:foregroundMark x1="30278" y1="88056" x2="30278" y2="88056"/>
                        <a14:foregroundMark x1="33056" y1="81944" x2="33056" y2="81944"/>
                        <a14:foregroundMark x1="30833" y1="98889" x2="30833" y2="98889"/>
                        <a14:foregroundMark x1="14167" y1="78333" x2="14167" y2="78333"/>
                        <a14:foregroundMark x1="5556" y1="75833" x2="5556" y2="75833"/>
                        <a14:foregroundMark x1="3333" y1="37222" x2="3333" y2="3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8" y="1924043"/>
            <a:ext cx="3280613" cy="328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0EB52DA-0489-7926-17FA-BA5AE0CC3EE0}"/>
              </a:ext>
            </a:extLst>
          </p:cNvPr>
          <p:cNvSpPr/>
          <p:nvPr/>
        </p:nvSpPr>
        <p:spPr>
          <a:xfrm>
            <a:off x="568676" y="2379506"/>
            <a:ext cx="50481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GRACIAS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5BDA02-7728-2D73-3A09-6AA668025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975" y="3939349"/>
            <a:ext cx="892823" cy="88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919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329</Words>
  <Application>Microsoft Office PowerPoint</Application>
  <PresentationFormat>Panorámica</PresentationFormat>
  <Paragraphs>13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Champagne &amp; Limousines</vt:lpstr>
      <vt:lpstr>Trebuchet MS</vt:lpstr>
      <vt:lpstr>Wingdings 3</vt:lpstr>
      <vt:lpstr>YouTube Sans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Dairo Ruíz Tapia</dc:creator>
  <cp:lastModifiedBy>ing.jarenasrojas@gmail.com</cp:lastModifiedBy>
  <cp:revision>77</cp:revision>
  <dcterms:created xsi:type="dcterms:W3CDTF">2023-03-08T20:51:56Z</dcterms:created>
  <dcterms:modified xsi:type="dcterms:W3CDTF">2023-04-09T20:01:28Z</dcterms:modified>
</cp:coreProperties>
</file>