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A97C00-7AF3-D065-AC30-62CA91C19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0EE88FE-F09F-DF01-EBE7-AE32FD5F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8013C3-8193-165B-F7A7-9C032746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FC69B5-F2F8-32C3-82FF-C90B3F5B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4D63B3-C768-946E-162B-B756D5A33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631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221B9B-3F49-DCD9-451D-4F7CA7D36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BFEB9A-E339-5B0A-FDE6-A9E25AD12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9C3641-14CE-511B-B255-735280F3D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70DE9-7E6E-B13B-A52A-C674FE14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AB265-6E71-1744-16C7-37E7661B7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92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D2E8EE1-A2EF-B9F7-61CC-5AD76F33D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07F52ED-8D27-29A2-B81D-2FB7102D8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F45C2A-6D45-5E41-4E1F-4C8196897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ED5599-AA53-02A9-A775-9DFF2A6BD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89127E-5B12-6C98-BEB6-E3369E3E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49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49288-2F1C-F5C1-88E9-52724A67C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EEB6C6-4D45-3814-CF7C-69A295101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DC2B93-D638-7424-D031-9970CBA2B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4A3B91-25EB-320F-AB5B-521807E10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DC6269-6E40-ABDC-80BB-3BDB5D70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5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DC30E-FED1-CFCA-567F-A15F2494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94900-12B8-262B-AB64-D36BAAA8A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A8A5B7-9AA5-9C8C-81C4-83AAE27C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B889A-4ABC-C489-86C1-3E21E31B3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F823B4-EE89-E06C-FBAE-3C11DDB3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566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05A2A-0960-74DE-4173-3B72204D7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2D94BD-6B58-8BEA-D6C2-E508964852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F7FA2B-2D71-0046-490C-2788A1A68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9F805-B4AA-C0E3-E1FE-C7E65EF8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763B0F-09EA-CC82-F3C5-699BA94C7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87B7EB-0967-0F1A-6382-B089A414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2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BC9852-3984-4F76-C45D-E057083FD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4F455C-97F1-9BA9-2D30-159614CFC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202426-4950-8950-C39F-859921191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7F37CF6-524F-9D57-5D24-8A0E87042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427573-3D89-26C1-299E-B26CC49DAE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EF7284E-B370-CA5E-9F54-992A2D2C5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107BAB6-6456-2EFA-5F38-16DDB32F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C66352-EF6D-E6A5-A500-06F1CDEFA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64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1410-3F27-C25D-66E2-B23146A3D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04C3CF8-CDAB-5C8A-4B98-B416181AE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850F93-BB0C-9EA5-C9B9-912F9836D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0D1E04-B568-6FDF-FB44-9525BBB5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97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886C97-CD22-B74A-F198-199DD33E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A1F0969-5AFD-9E44-52B1-26A63B304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872BE4-927F-E44A-D55A-DE4157C71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35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F4A5FC-0FC1-8C21-52A1-2517029E1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05ECA3-3ABD-B18E-9CBE-7F662A44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D5161F-29AC-65AD-AB4D-55D508CE8B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B3A20E-CC94-DAC1-50D9-E005CDA1C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49781F-0E04-D100-962C-3529818F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6DB1FDB-D30B-16F9-80E2-01B9BA182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17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33FCB-BCDF-F3F0-FE4B-2CDAA9C27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9EF789B-65E9-E5C4-4C9E-E1AF2F06E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DC8269D-816E-A1DB-2565-4A6E2E9DF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F65680-6C86-9FF1-B9E4-4AFDABCC4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E74F65-244D-3A4A-3CA9-1F20921C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C80EE-32F7-6FF2-2985-4A1834AEA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211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7CDF7C-35FD-3099-29A5-3A8481DA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5C1B10-D969-116E-9F20-9EC1DC1ED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97F791-9C31-0B4B-DF72-C8B0925D3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4A30-4271-4E80-B407-AF981CDC4AB8}" type="datetimeFigureOut">
              <a:rPr lang="es-MX" smtClean="0"/>
              <a:t>14/04/2023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96992C-17C7-2D59-A6E6-6C128EA136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FA5CB4-5403-B901-65CF-F23F145B9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7F91-D652-4AF6-A621-75002B7C5B2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321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Raices Arbol - Descarga gratuita en Freepik">
            <a:extLst>
              <a:ext uri="{FF2B5EF4-FFF2-40B4-BE49-F238E27FC236}">
                <a16:creationId xmlns:a16="http://schemas.microsoft.com/office/drawing/2014/main" id="{B983C0E3-E603-B664-7C32-0C89A4587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4" t="15179" r="16017" b="14051"/>
          <a:stretch/>
        </p:blipFill>
        <p:spPr bwMode="auto">
          <a:xfrm>
            <a:off x="2881531" y="300732"/>
            <a:ext cx="6220266" cy="625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>
            <a:off x="6656577" y="4291284"/>
            <a:ext cx="1794696" cy="2252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451273" y="3625564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ookman Old Style" panose="02050604050505020204" pitchFamily="18" charset="0"/>
              </a:rPr>
              <a:t>Alta generación de residuos sólidos de la quebrada la Viciosa de la Institución Educativa La Planta del municipio de Guadalupe (Huila)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A961C04-D267-F95A-3014-450D8CD98BD9}"/>
              </a:ext>
            </a:extLst>
          </p:cNvPr>
          <p:cNvSpPr txBox="1"/>
          <p:nvPr/>
        </p:nvSpPr>
        <p:spPr>
          <a:xfrm>
            <a:off x="2881531" y="4173099"/>
            <a:ext cx="2590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PROBLEMA: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2B91836-A49F-9618-22CB-FC6BA4BFE0B9}"/>
              </a:ext>
            </a:extLst>
          </p:cNvPr>
          <p:cNvSpPr txBox="1"/>
          <p:nvPr/>
        </p:nvSpPr>
        <p:spPr>
          <a:xfrm>
            <a:off x="477312" y="680936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Bookman Old Style" panose="02050604050505020204" pitchFamily="18" charset="0"/>
              </a:rPr>
              <a:t>LORENA DEL PILAR ORTIZ MANCHOLA</a:t>
            </a:r>
          </a:p>
        </p:txBody>
      </p:sp>
    </p:spTree>
    <p:extLst>
      <p:ext uri="{BB962C8B-B14F-4D97-AF65-F5344CB8AC3E}">
        <p14:creationId xmlns:p14="http://schemas.microsoft.com/office/powerpoint/2010/main" val="357053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Raices Arbol - Descarga gratuita en Freepik">
            <a:extLst>
              <a:ext uri="{FF2B5EF4-FFF2-40B4-BE49-F238E27FC236}">
                <a16:creationId xmlns:a16="http://schemas.microsoft.com/office/drawing/2014/main" id="{B983C0E3-E603-B664-7C32-0C89A4587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4" t="15179" r="16017" b="14051"/>
          <a:stretch/>
        </p:blipFill>
        <p:spPr bwMode="auto">
          <a:xfrm>
            <a:off x="3013041" y="361857"/>
            <a:ext cx="4821596" cy="484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>
            <a:off x="7462430" y="3988076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520329" y="3782462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Arrojamiento de residuos sólidos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6FA55F-EC3A-86BA-0809-DDE6BB4B4306}"/>
              </a:ext>
            </a:extLst>
          </p:cNvPr>
          <p:cNvSpPr txBox="1"/>
          <p:nvPr/>
        </p:nvSpPr>
        <p:spPr>
          <a:xfrm>
            <a:off x="7680283" y="5072898"/>
            <a:ext cx="2521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Abertura de aguas residuales de cocheras o marraneras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CC43C3A-87D3-CD2E-31EA-9FCB11F74F20}"/>
              </a:ext>
            </a:extLst>
          </p:cNvPr>
          <p:cNvSpPr txBox="1"/>
          <p:nvPr/>
        </p:nvSpPr>
        <p:spPr>
          <a:xfrm>
            <a:off x="754410" y="4933034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Nula gestión de los residuos 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502853-9FA1-49C4-5347-457357862FA3}"/>
              </a:ext>
            </a:extLst>
          </p:cNvPr>
          <p:cNvSpPr txBox="1"/>
          <p:nvPr/>
        </p:nvSpPr>
        <p:spPr>
          <a:xfrm>
            <a:off x="555877" y="3345378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Poca educación ambiental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39BDE3A-1482-3BC1-E48A-3F1F58A84F53}"/>
              </a:ext>
            </a:extLst>
          </p:cNvPr>
          <p:cNvSpPr/>
          <p:nvPr/>
        </p:nvSpPr>
        <p:spPr>
          <a:xfrm rot="1402894">
            <a:off x="6756000" y="4929729"/>
            <a:ext cx="1166025" cy="20835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3A2C924E-404D-D3EA-DF33-836C488BD29B}"/>
              </a:ext>
            </a:extLst>
          </p:cNvPr>
          <p:cNvSpPr/>
          <p:nvPr/>
        </p:nvSpPr>
        <p:spPr>
          <a:xfrm rot="9784114">
            <a:off x="2930026" y="4947134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7842F97-1F04-CB7D-B3BE-08F83CAD3765}"/>
              </a:ext>
            </a:extLst>
          </p:cNvPr>
          <p:cNvSpPr/>
          <p:nvPr/>
        </p:nvSpPr>
        <p:spPr>
          <a:xfrm rot="11870799">
            <a:off x="2463005" y="3779867"/>
            <a:ext cx="951339" cy="15288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7328DBF-B396-8DED-B17B-01087D202B30}"/>
              </a:ext>
            </a:extLst>
          </p:cNvPr>
          <p:cNvSpPr txBox="1"/>
          <p:nvPr/>
        </p:nvSpPr>
        <p:spPr>
          <a:xfrm>
            <a:off x="4340172" y="5726891"/>
            <a:ext cx="2521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Uso inconsciente de desechables para consumo de alimentos</a:t>
            </a:r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30D7C24C-7C84-2E41-8D06-0C7F82BFA425}"/>
              </a:ext>
            </a:extLst>
          </p:cNvPr>
          <p:cNvSpPr/>
          <p:nvPr/>
        </p:nvSpPr>
        <p:spPr>
          <a:xfrm rot="5400000">
            <a:off x="5200167" y="5326229"/>
            <a:ext cx="653992" cy="14733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2DF223F-7650-C5E1-317A-5BAC5B1C9C51}"/>
              </a:ext>
            </a:extLst>
          </p:cNvPr>
          <p:cNvSpPr txBox="1"/>
          <p:nvPr/>
        </p:nvSpPr>
        <p:spPr>
          <a:xfrm>
            <a:off x="7567793" y="6142389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CAUSAS</a:t>
            </a:r>
          </a:p>
        </p:txBody>
      </p:sp>
    </p:spTree>
    <p:extLst>
      <p:ext uri="{BB962C8B-B14F-4D97-AF65-F5344CB8AC3E}">
        <p14:creationId xmlns:p14="http://schemas.microsoft.com/office/powerpoint/2010/main" val="3486072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ágenes de Raices Arbol - Descarga gratuita en Freepik">
            <a:extLst>
              <a:ext uri="{FF2B5EF4-FFF2-40B4-BE49-F238E27FC236}">
                <a16:creationId xmlns:a16="http://schemas.microsoft.com/office/drawing/2014/main" id="{B983C0E3-E603-B664-7C32-0C89A4587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4" t="15179" r="16017" b="14051"/>
          <a:stretch/>
        </p:blipFill>
        <p:spPr bwMode="auto">
          <a:xfrm>
            <a:off x="2857756" y="1615690"/>
            <a:ext cx="4821596" cy="484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echa: a la derecha 3">
            <a:extLst>
              <a:ext uri="{FF2B5EF4-FFF2-40B4-BE49-F238E27FC236}">
                <a16:creationId xmlns:a16="http://schemas.microsoft.com/office/drawing/2014/main" id="{A773D1F5-A72A-6DC6-706C-8F556B2E261A}"/>
              </a:ext>
            </a:extLst>
          </p:cNvPr>
          <p:cNvSpPr/>
          <p:nvPr/>
        </p:nvSpPr>
        <p:spPr>
          <a:xfrm rot="20696705">
            <a:off x="7217680" y="2069475"/>
            <a:ext cx="1265666" cy="173549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C7685CB-D614-AE96-EF49-32F374155B2D}"/>
              </a:ext>
            </a:extLst>
          </p:cNvPr>
          <p:cNvSpPr txBox="1"/>
          <p:nvPr/>
        </p:nvSpPr>
        <p:spPr>
          <a:xfrm>
            <a:off x="8063908" y="1615690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Contaminación de suelo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6FA55F-EC3A-86BA-0809-DDE6BB4B4306}"/>
              </a:ext>
            </a:extLst>
          </p:cNvPr>
          <p:cNvSpPr txBox="1"/>
          <p:nvPr/>
        </p:nvSpPr>
        <p:spPr>
          <a:xfrm>
            <a:off x="8728096" y="3101548"/>
            <a:ext cx="2749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Problemas de salud a las poblaciones cercanas de los residuos sólidos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CC43C3A-87D3-CD2E-31EA-9FCB11F74F20}"/>
              </a:ext>
            </a:extLst>
          </p:cNvPr>
          <p:cNvSpPr txBox="1"/>
          <p:nvPr/>
        </p:nvSpPr>
        <p:spPr>
          <a:xfrm>
            <a:off x="400677" y="2270551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Nula gestión de los residuos sólidos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502853-9FA1-49C4-5347-457357862FA3}"/>
              </a:ext>
            </a:extLst>
          </p:cNvPr>
          <p:cNvSpPr txBox="1"/>
          <p:nvPr/>
        </p:nvSpPr>
        <p:spPr>
          <a:xfrm>
            <a:off x="981362" y="992448"/>
            <a:ext cx="2181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Contaminación del agua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39BDE3A-1482-3BC1-E48A-3F1F58A84F53}"/>
              </a:ext>
            </a:extLst>
          </p:cNvPr>
          <p:cNvSpPr/>
          <p:nvPr/>
        </p:nvSpPr>
        <p:spPr>
          <a:xfrm>
            <a:off x="7562071" y="3307439"/>
            <a:ext cx="1166025" cy="20835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: a la derecha 7">
            <a:extLst>
              <a:ext uri="{FF2B5EF4-FFF2-40B4-BE49-F238E27FC236}">
                <a16:creationId xmlns:a16="http://schemas.microsoft.com/office/drawing/2014/main" id="{3A2C924E-404D-D3EA-DF33-836C488BD29B}"/>
              </a:ext>
            </a:extLst>
          </p:cNvPr>
          <p:cNvSpPr/>
          <p:nvPr/>
        </p:nvSpPr>
        <p:spPr>
          <a:xfrm rot="12144843">
            <a:off x="2016219" y="3018113"/>
            <a:ext cx="952677" cy="16687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67842F97-1F04-CB7D-B3BE-08F83CAD3765}"/>
              </a:ext>
            </a:extLst>
          </p:cNvPr>
          <p:cNvSpPr/>
          <p:nvPr/>
        </p:nvSpPr>
        <p:spPr>
          <a:xfrm rot="12581523">
            <a:off x="2736917" y="1793985"/>
            <a:ext cx="951339" cy="152881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7328DBF-B396-8DED-B17B-01087D202B30}"/>
              </a:ext>
            </a:extLst>
          </p:cNvPr>
          <p:cNvSpPr txBox="1"/>
          <p:nvPr/>
        </p:nvSpPr>
        <p:spPr>
          <a:xfrm>
            <a:off x="4007897" y="322775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>
                <a:latin typeface="Bookman Old Style" panose="02050604050505020204" pitchFamily="18" charset="0"/>
              </a:rPr>
              <a:t>Obstrucción de drenajes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2DF223F-7650-C5E1-317A-5BAC5B1C9C51}"/>
              </a:ext>
            </a:extLst>
          </p:cNvPr>
          <p:cNvSpPr txBox="1"/>
          <p:nvPr/>
        </p:nvSpPr>
        <p:spPr>
          <a:xfrm>
            <a:off x="8728096" y="314477"/>
            <a:ext cx="2521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EFECTOS</a:t>
            </a: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5733F380-52C2-DCCB-D5B1-3EC3FEBD4EF8}"/>
              </a:ext>
            </a:extLst>
          </p:cNvPr>
          <p:cNvSpPr/>
          <p:nvPr/>
        </p:nvSpPr>
        <p:spPr>
          <a:xfrm rot="16200000">
            <a:off x="4851462" y="1236019"/>
            <a:ext cx="711466" cy="23306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341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>
            <a:extLst>
              <a:ext uri="{FF2B5EF4-FFF2-40B4-BE49-F238E27FC236}">
                <a16:creationId xmlns:a16="http://schemas.microsoft.com/office/drawing/2014/main" id="{B2DF223F-7650-C5E1-317A-5BAC5B1C9C51}"/>
              </a:ext>
            </a:extLst>
          </p:cNvPr>
          <p:cNvSpPr txBox="1"/>
          <p:nvPr/>
        </p:nvSpPr>
        <p:spPr>
          <a:xfrm>
            <a:off x="3695487" y="713062"/>
            <a:ext cx="4801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Bookman Old Style" panose="02050604050505020204" pitchFamily="18" charset="0"/>
              </a:rPr>
              <a:t>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EF024C9-F219-71CA-EEF1-6D751B1F5FA7}"/>
              </a:ext>
            </a:extLst>
          </p:cNvPr>
          <p:cNvSpPr txBox="1"/>
          <p:nvPr/>
        </p:nvSpPr>
        <p:spPr>
          <a:xfrm>
            <a:off x="1402319" y="1758707"/>
            <a:ext cx="93873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latin typeface="Bookman Old Style" panose="02050604050505020204" pitchFamily="18" charset="0"/>
              </a:rPr>
              <a:t>En la Institución Educativa de la Planta del municipio de Guadalupe (Huila), se realizará trimestralmente jornadas de limpiezas de residuos sólidos con los estudiantes alrededor de la quebrada </a:t>
            </a:r>
            <a:r>
              <a:rPr lang="es-MX" sz="2400">
                <a:latin typeface="Bookman Old Style" panose="02050604050505020204" pitchFamily="18" charset="0"/>
              </a:rPr>
              <a:t>la Viciosa </a:t>
            </a:r>
            <a:r>
              <a:rPr lang="es-MX" sz="2400" dirty="0">
                <a:latin typeface="Bookman Old Style" panose="02050604050505020204" pitchFamily="18" charset="0"/>
              </a:rPr>
              <a:t>de la recolección se realizará la venta de los residuos reciclables y dos (2) festivales donde se exponga los productos y trajes en los materiales reciclados recogidos. En uno de los festivales, los estudiantes realizarán la socialización del proceso de elaboración de los productos.</a:t>
            </a:r>
          </a:p>
        </p:txBody>
      </p:sp>
    </p:spTree>
    <p:extLst>
      <p:ext uri="{BB962C8B-B14F-4D97-AF65-F5344CB8AC3E}">
        <p14:creationId xmlns:p14="http://schemas.microsoft.com/office/powerpoint/2010/main" val="36756523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169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Mayragarcia</dc:creator>
  <cp:lastModifiedBy>Mayragarcia</cp:lastModifiedBy>
  <cp:revision>2</cp:revision>
  <dcterms:created xsi:type="dcterms:W3CDTF">2023-04-11T22:50:36Z</dcterms:created>
  <dcterms:modified xsi:type="dcterms:W3CDTF">2023-04-15T03:12:08Z</dcterms:modified>
</cp:coreProperties>
</file>