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49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8811D8-A9FE-40A8-92B6-25C367423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A65B77-31E4-43F6-9D1A-07B2E9D06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B48079-A6E4-409E-92CF-61FEA58E4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390B-72E4-4DA2-AC98-344A0AC1B54D}" type="datetimeFigureOut">
              <a:rPr lang="es-CO" smtClean="0"/>
              <a:t>31/03/2023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075BF1-FA5A-4472-82BE-D7A9427A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1C9114-6D18-435F-B1E9-9CB686B5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213C-42AC-430B-86F4-859EA21846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486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748F5F-BC51-4822-8FA1-F7831DD55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812526-0301-499B-B57C-B301EEA56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36C696-D617-40CF-A301-FFDAE5BDB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390B-72E4-4DA2-AC98-344A0AC1B54D}" type="datetimeFigureOut">
              <a:rPr lang="es-CO" smtClean="0"/>
              <a:t>31/03/2023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2D6016-2E88-4122-B4CC-2F8B2C545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3CF19A-49FE-43B6-A496-BE65D0438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213C-42AC-430B-86F4-859EA21846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028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62ECE54-151D-43D6-A035-6A6D68845D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4BC05B-1B9F-4900-858C-EE4FD2991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30EA41-6B84-4D06-A699-4406EB9CB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390B-72E4-4DA2-AC98-344A0AC1B54D}" type="datetimeFigureOut">
              <a:rPr lang="es-CO" smtClean="0"/>
              <a:t>31/03/2023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B2207C-A5A6-4D95-A31C-CDB11A70B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28437-09A9-4640-BE8C-311FFD757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213C-42AC-430B-86F4-859EA21846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7886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B13894-6BA1-4763-80B9-4B655A378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5F0C57-3082-4F22-A1F6-71318DADC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7D79FF-8CF2-4355-82A8-DAA2617D3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390B-72E4-4DA2-AC98-344A0AC1B54D}" type="datetimeFigureOut">
              <a:rPr lang="es-CO" smtClean="0"/>
              <a:t>31/03/2023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431952-67DC-4334-9B2C-7EE10CF7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055420-23E9-48FC-923A-37B1AABD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213C-42AC-430B-86F4-859EA21846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31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C3ED5A-7523-4968-B3B4-47ED6620F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EAC6E2-8C74-448D-BBA4-5AE042356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7F2248-5C56-4371-B25C-F9098E58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390B-72E4-4DA2-AC98-344A0AC1B54D}" type="datetimeFigureOut">
              <a:rPr lang="es-CO" smtClean="0"/>
              <a:t>31/03/2023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AB639C-7DDD-41DB-A8E9-BAD5D1E44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510E8-FB64-4EDC-8C9D-ED36342BE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213C-42AC-430B-86F4-859EA21846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8124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525310-8834-4F25-B3E7-76CC51523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B893AF-DA76-4E22-8354-04146D3E1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677071-54AE-4D0F-910C-CF88392AC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6FB582-3BBF-4320-8B04-57A76E03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390B-72E4-4DA2-AC98-344A0AC1B54D}" type="datetimeFigureOut">
              <a:rPr lang="es-CO" smtClean="0"/>
              <a:t>31/03/2023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660B61-9D95-44CA-8AE2-5E7D66659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3D0026-DE06-4FCB-89B6-1D3A277E1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213C-42AC-430B-86F4-859EA21846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650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1F583B-AE71-443B-A3CA-8012B299F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19D97C-ED54-4638-8EB9-95C6A6965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1BCC6FB-50D9-4C0D-B96E-EAC18788A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56BC820-A720-426F-9849-E48F9338A2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F6C1B41-AF1B-45CC-9922-69DCF0ABBC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39094DE-CEC2-4930-BC1E-ACA85DDAD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390B-72E4-4DA2-AC98-344A0AC1B54D}" type="datetimeFigureOut">
              <a:rPr lang="es-CO" smtClean="0"/>
              <a:t>31/03/2023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C5676DC-F3C1-4AEA-B610-060C78B44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3D6B81B-9DD7-4BC8-B38B-361D0112B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213C-42AC-430B-86F4-859EA21846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304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25592E-E5FB-466D-BE49-EDF0A0C65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065D0FE-CFA6-4CD4-9B59-F38BD5560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390B-72E4-4DA2-AC98-344A0AC1B54D}" type="datetimeFigureOut">
              <a:rPr lang="es-CO" smtClean="0"/>
              <a:t>31/03/2023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59E3F81-956F-452D-A242-B9D6CCA7C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8C3787-DF62-46CE-8663-D04B64A43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213C-42AC-430B-86F4-859EA21846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665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0C14A26-FC49-4FEB-94BE-910CC73C4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390B-72E4-4DA2-AC98-344A0AC1B54D}" type="datetimeFigureOut">
              <a:rPr lang="es-CO" smtClean="0"/>
              <a:t>31/03/2023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8D45E66-39B5-4C0A-8FF8-F0272A4A5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12434F5-A8EC-42B9-B43B-E139645B0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213C-42AC-430B-86F4-859EA21846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182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1EBA99-6A28-47BC-BB7C-5BC5DC8D4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C33CD8-6540-4B7E-8E52-ED831A47F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68EBFD-C7F0-4E47-8E06-117EC6C4B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03B078-1811-440B-AFC1-48B17F9FD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390B-72E4-4DA2-AC98-344A0AC1B54D}" type="datetimeFigureOut">
              <a:rPr lang="es-CO" smtClean="0"/>
              <a:t>31/03/2023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0A60D4-A2B0-4E58-9318-4EF6B25C0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E95F7A-B48E-4038-8634-F2672E53D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213C-42AC-430B-86F4-859EA21846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7237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6F0191-E7DA-44AD-A90D-F1767C138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15068A9-6C4B-42E3-9C72-0071BC336E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8B3725-F071-4DDB-838D-F39FBCD25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006484-32FC-4E2F-8698-4C8A7294B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390B-72E4-4DA2-AC98-344A0AC1B54D}" type="datetimeFigureOut">
              <a:rPr lang="es-CO" smtClean="0"/>
              <a:t>31/03/2023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D35C7A-88A0-4142-A592-81287D59A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AC25F9-84F3-4851-AEC9-7405FE18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213C-42AC-430B-86F4-859EA21846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63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5B2F310-046E-41F3-9F0B-484825291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FF6F8B-DF7E-4113-A8DF-81B2BD3B1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36184A-BAE8-49AA-B88A-E48767B567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C390B-72E4-4DA2-AC98-344A0AC1B54D}" type="datetimeFigureOut">
              <a:rPr lang="es-CO" smtClean="0"/>
              <a:t>31/03/2023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395F65-4483-424C-9226-B8F02218E6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E663B8-2E0C-4337-8954-100FECA63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4213C-42AC-430B-86F4-859EA21846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870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7482DC3C-588B-4BD0-9B4B-07F2B8D1E97A}"/>
              </a:ext>
            </a:extLst>
          </p:cNvPr>
          <p:cNvSpPr/>
          <p:nvPr/>
        </p:nvSpPr>
        <p:spPr>
          <a:xfrm>
            <a:off x="9368287" y="399772"/>
            <a:ext cx="2823713" cy="184703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EFECTOS</a:t>
            </a:r>
            <a:r>
              <a:rPr lang="es-E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Promover una cultura ambiental.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Reconocimiento de la avifauna de la Institución Educativa Luis Calixto Leiva.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 pedagógica </a:t>
            </a:r>
            <a:r>
              <a:rPr lang="es-CO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desarrollen mayor sensibilidad ante su entorno natural</a:t>
            </a:r>
            <a:endParaRPr lang="es-E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dirty="0"/>
          </a:p>
        </p:txBody>
      </p:sp>
      <p:sp>
        <p:nvSpPr>
          <p:cNvPr id="8" name="Rectángulo: esquinas superiores, una redondeada y la otra cortada 7">
            <a:extLst>
              <a:ext uri="{FF2B5EF4-FFF2-40B4-BE49-F238E27FC236}">
                <a16:creationId xmlns:a16="http://schemas.microsoft.com/office/drawing/2014/main" id="{A9181B6A-C67B-44CE-8E73-D94F35E66B76}"/>
              </a:ext>
            </a:extLst>
          </p:cNvPr>
          <p:cNvSpPr/>
          <p:nvPr/>
        </p:nvSpPr>
        <p:spPr>
          <a:xfrm>
            <a:off x="9368286" y="2964712"/>
            <a:ext cx="2823713" cy="1828801"/>
          </a:xfrm>
          <a:prstGeom prst="snipRoundRect">
            <a:avLst/>
          </a:prstGeom>
          <a:solidFill>
            <a:srgbClr val="00B0F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lang="es-E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  <a:r>
              <a:rPr lang="es-E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E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 fortalecer la cultura ambiental mediante el reconocimiento de la importancia de los ecosistemas estratégicos para los estudiantes de la institución educativa Luis Calixto Leiva, transversalizado desde las diferentes áreas.? </a:t>
            </a:r>
          </a:p>
        </p:txBody>
      </p:sp>
      <p:sp>
        <p:nvSpPr>
          <p:cNvPr id="9" name="Rectángulo: esquinas diagonales redondeadas 8">
            <a:extLst>
              <a:ext uri="{FF2B5EF4-FFF2-40B4-BE49-F238E27FC236}">
                <a16:creationId xmlns:a16="http://schemas.microsoft.com/office/drawing/2014/main" id="{237E0644-7F05-4DED-85A0-6585BCC4260B}"/>
              </a:ext>
            </a:extLst>
          </p:cNvPr>
          <p:cNvSpPr/>
          <p:nvPr/>
        </p:nvSpPr>
        <p:spPr>
          <a:xfrm>
            <a:off x="8090263" y="4933951"/>
            <a:ext cx="3989593" cy="1828800"/>
          </a:xfrm>
          <a:prstGeom prst="round2Diag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s-ES" sz="1200" dirty="0"/>
          </a:p>
          <a:p>
            <a:r>
              <a:rPr lang="es-E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Desconocimiento de la biodiversidad, </a:t>
            </a:r>
            <a:r>
              <a:rPr lang="es-CO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hídricos como cuenca de la quebrada de Garzón y  otros  ecosistemas locales presentes en el municipio y la institución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Oportunidad de acercarnos a la investigación desde el interés de los niños por explorar la biodiversidad de fauna y flora en su entorno. </a:t>
            </a:r>
            <a:endParaRPr lang="es-CO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513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114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Servidor</dc:creator>
  <cp:lastModifiedBy>Servidor</cp:lastModifiedBy>
  <cp:revision>7</cp:revision>
  <dcterms:created xsi:type="dcterms:W3CDTF">2023-03-31T15:11:06Z</dcterms:created>
  <dcterms:modified xsi:type="dcterms:W3CDTF">2023-03-31T17:22:32Z</dcterms:modified>
</cp:coreProperties>
</file>